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76" r:id="rId2"/>
    <p:sldId id="274" r:id="rId3"/>
    <p:sldId id="257" r:id="rId4"/>
    <p:sldId id="258" r:id="rId5"/>
    <p:sldId id="261" r:id="rId6"/>
    <p:sldId id="272" r:id="rId7"/>
    <p:sldId id="273" r:id="rId8"/>
    <p:sldId id="27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364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6459D3-2494-4830-B332-A192B5F5B069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3698EDC-4EE4-40D6-A7D5-B603EE137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89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29200" y="1676400"/>
            <a:ext cx="3276600" cy="2514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4114800"/>
            <a:ext cx="3276600" cy="11430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2B3D7F-2A31-4415-A796-4E3F3FF61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9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E2C56-C2AF-48A8-800B-4CD06366B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83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533400"/>
            <a:ext cx="18669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4483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48CA3-F995-4BFB-BE8D-31305F644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79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47800" y="838200"/>
            <a:ext cx="37719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72100" y="838200"/>
            <a:ext cx="37719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72100" y="3733800"/>
            <a:ext cx="37719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B93974-B4B6-4802-A9D3-00FDD43F6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8839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838200"/>
            <a:ext cx="37719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2100" y="838200"/>
            <a:ext cx="37719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928D33-3FB0-4E05-8AAA-B64629CAB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8297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B8B8D-E211-4EC3-B74E-B0ADFA9A8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AC6A-C94B-403E-96A4-3E4FA01FA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3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657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657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C09D8-363A-4EB1-B45F-CBACD280F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5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A97E3-DC71-4E3D-9133-548007D15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56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328F7-EAF4-43B2-A92C-8A8F1EA6B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5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DF74C-4227-4204-8120-F68C440A5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0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DC4B8-16D0-464D-B9FB-D9920754C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8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1E2A0-C9FB-4244-B8F6-A426E38D7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4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467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467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E96732-0249-495E-BA01-151EAF9B8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4" r:id="rId12"/>
    <p:sldLayoutId id="214748374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-14288" y="0"/>
            <a:ext cx="9158288" cy="6781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</a:rPr>
              <a:t>Draw a picture of Quanah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0" y="3810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2400">
                <a:solidFill>
                  <a:srgbClr val="FF0000"/>
                </a:solidFill>
              </a:rPr>
              <a:t>Definition:  (What do you know about Quanah Parker?)</a:t>
            </a:r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038225"/>
            <a:ext cx="2743200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3886200"/>
          <a:ext cx="86106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/>
                <a:gridCol w="2152650"/>
                <a:gridCol w="2152650"/>
                <a:gridCol w="2152650"/>
              </a:tblGrid>
              <a:tr h="47068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Sound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Sight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Taste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Smell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72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…heard…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…seen…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…tasted…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…smelled…</a:t>
                      </a:r>
                      <a:endParaRPr lang="en-US" sz="2400" b="1" dirty="0"/>
                    </a:p>
                  </a:txBody>
                  <a:tcPr/>
                </a:tc>
              </a:tr>
              <a:tr h="149049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Crying Indians as they think about all they</a:t>
                      </a:r>
                      <a:r>
                        <a:rPr lang="en-US" sz="1600" b="1" baseline="0" dirty="0" smtClean="0"/>
                        <a:t> are loosing…(family, land, lifestyle).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Some signed the treaty…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Some of the chiefs signed the treaty, but Quanah </a:t>
            </a:r>
            <a:r>
              <a:rPr lang="en-US" b="1" u="sng" smtClean="0"/>
              <a:t>PARKER</a:t>
            </a:r>
            <a:r>
              <a:rPr lang="en-US" b="1" smtClean="0"/>
              <a:t> rejected it.  Santanta, the Kiowa chief, spoke out against it.</a:t>
            </a:r>
          </a:p>
        </p:txBody>
      </p:sp>
      <p:pic>
        <p:nvPicPr>
          <p:cNvPr id="15364" name="Picture 5" descr="MMj0285285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21367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No peace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The Treaty of Medicine Creek did not bring </a:t>
            </a:r>
            <a:r>
              <a:rPr lang="en-US" b="1" u="sng" smtClean="0"/>
              <a:t>PEACE</a:t>
            </a:r>
            <a:r>
              <a:rPr lang="en-US" b="1" smtClean="0"/>
              <a:t> to the Texas frontier.  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The U.S. government failed to keep its promise about sending enough </a:t>
            </a:r>
            <a:r>
              <a:rPr lang="en-US" b="1" u="sng" smtClean="0"/>
              <a:t>FOOD </a:t>
            </a:r>
            <a:r>
              <a:rPr lang="en-US" b="1" smtClean="0"/>
              <a:t>and supplies.  Some Indians had to leave the reservation to hunt or raid white settlements.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/>
          <a:p>
            <a:pPr eaLnBrk="1" hangingPunct="1"/>
            <a:r>
              <a:rPr lang="en-US" sz="3600" b="1" u="sng" smtClean="0"/>
              <a:t>Other people on the reservation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5486400" cy="4800600"/>
          </a:xfrm>
        </p:spPr>
        <p:txBody>
          <a:bodyPr/>
          <a:lstStyle/>
          <a:p>
            <a:pPr eaLnBrk="1" hangingPunct="1"/>
            <a:r>
              <a:rPr lang="en-US" sz="2800" b="1" smtClean="0"/>
              <a:t>Buffalo </a:t>
            </a:r>
            <a:r>
              <a:rPr lang="en-US" sz="2800" b="1" u="sng" smtClean="0"/>
              <a:t>HUNTERS</a:t>
            </a:r>
            <a:r>
              <a:rPr lang="en-US" sz="2800" b="1" smtClean="0"/>
              <a:t> and outlaws were allowed by the U.S. to enter and hunt on the reservation!  </a:t>
            </a:r>
            <a:r>
              <a:rPr lang="en-US" sz="2800" b="1" smtClean="0">
                <a:sym typeface="Wingdings" panose="05000000000000000000" pitchFamily="2" charset="2"/>
              </a:rPr>
              <a:t></a:t>
            </a:r>
            <a:r>
              <a:rPr lang="en-US" sz="2800" b="1" smtClean="0"/>
              <a:t>  </a:t>
            </a:r>
          </a:p>
          <a:p>
            <a:pPr eaLnBrk="1" hangingPunct="1"/>
            <a:endParaRPr lang="en-US" sz="2800" b="1" smtClean="0"/>
          </a:p>
          <a:p>
            <a:pPr eaLnBrk="1" hangingPunct="1"/>
            <a:r>
              <a:rPr lang="en-US" sz="2800" b="1" smtClean="0"/>
              <a:t>There was already a shortage of food, but buffalo hunters didn’t keep the meat—they only wanted the </a:t>
            </a:r>
            <a:r>
              <a:rPr lang="en-US" sz="2800" b="1" u="sng" smtClean="0"/>
              <a:t>HIDES</a:t>
            </a:r>
            <a:r>
              <a:rPr lang="en-US" sz="2800" b="1" smtClean="0"/>
              <a:t> to sell.</a:t>
            </a:r>
            <a:r>
              <a:rPr lang="en-US" sz="2800" smtClean="0"/>
              <a:t> </a:t>
            </a:r>
          </a:p>
        </p:txBody>
      </p:sp>
      <p:pic>
        <p:nvPicPr>
          <p:cNvPr id="17412" name="Picture 4" descr="MCj033625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3" y="1600200"/>
            <a:ext cx="324643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90525"/>
            <a:ext cx="7467600" cy="884238"/>
          </a:xfrm>
        </p:spPr>
        <p:txBody>
          <a:bodyPr/>
          <a:lstStyle/>
          <a:p>
            <a:pPr eaLnBrk="1" hangingPunct="1"/>
            <a:r>
              <a:rPr lang="en-US" b="1" u="sng" smtClean="0">
                <a:solidFill>
                  <a:srgbClr val="FF0000"/>
                </a:solidFill>
              </a:rPr>
              <a:t>Buffalo Soldiers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22388"/>
            <a:ext cx="5562600" cy="51450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R</a:t>
            </a:r>
            <a:r>
              <a:rPr lang="en-US" sz="2800" b="1" dirty="0" smtClean="0">
                <a:solidFill>
                  <a:srgbClr val="FF0000"/>
                </a:solidFill>
              </a:rPr>
              <a:t>egiments of African Americans were formed after the Civil War.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They were there to keep peace among the Native American tribes in the west.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Native Americans called them </a:t>
            </a:r>
            <a:r>
              <a:rPr lang="en-US" sz="2800" b="1" u="sng" dirty="0" smtClean="0">
                <a:solidFill>
                  <a:srgbClr val="FF0000"/>
                </a:solidFill>
              </a:rPr>
              <a:t>BUFFALO</a:t>
            </a:r>
            <a:r>
              <a:rPr lang="en-US" sz="2800" b="1" dirty="0" smtClean="0">
                <a:solidFill>
                  <a:srgbClr val="FF0000"/>
                </a:solidFill>
              </a:rPr>
              <a:t> soldiers because of their bravery. 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/>
          </a:p>
        </p:txBody>
      </p:sp>
      <p:pic>
        <p:nvPicPr>
          <p:cNvPr id="18436" name="Picture 5" descr="photo of a buffalo soldier in the late 1870'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2452688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Buffalo soldiers</a:t>
            </a:r>
            <a:r>
              <a:rPr lang="en-US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924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The buffalo soldiers carried out the most difficult tasks along the frontier.  They scouted, mapped, built </a:t>
            </a:r>
            <a:r>
              <a:rPr lang="en-US" sz="2800" b="1" u="sng" smtClean="0"/>
              <a:t>ROADS</a:t>
            </a:r>
            <a:r>
              <a:rPr lang="en-US" sz="2800" b="1" smtClean="0"/>
              <a:t>, and patrolled the frontier to protect settlers. </a:t>
            </a:r>
          </a:p>
        </p:txBody>
      </p:sp>
      <p:pic>
        <p:nvPicPr>
          <p:cNvPr id="19460" name="Picture 5" descr="photo of a painting of buffalo soldiers and a med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76600"/>
            <a:ext cx="7543800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Second Battle of Adobe Walls</a:t>
            </a:r>
          </a:p>
        </p:txBody>
      </p:sp>
      <p:sp>
        <p:nvSpPr>
          <p:cNvPr id="20483" name="Rectangle 76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762000"/>
            <a:ext cx="3771900" cy="5638800"/>
          </a:xfrm>
        </p:spPr>
        <p:txBody>
          <a:bodyPr/>
          <a:lstStyle/>
          <a:p>
            <a:pPr eaLnBrk="1" hangingPunct="1"/>
            <a:r>
              <a:rPr lang="en-US" sz="2800" smtClean="0"/>
              <a:t>Native Americans fought </a:t>
            </a:r>
            <a:r>
              <a:rPr lang="en-US" sz="2800" u="sng" smtClean="0"/>
              <a:t>back</a:t>
            </a:r>
            <a:r>
              <a:rPr lang="en-US" sz="2800" smtClean="0"/>
              <a:t> against the killing of the buffalo.</a:t>
            </a:r>
          </a:p>
          <a:p>
            <a:pPr eaLnBrk="1" hangingPunct="1"/>
            <a:r>
              <a:rPr lang="en-US" sz="2800" smtClean="0"/>
              <a:t>Quanah Parker led 700 Comanches in the 2</a:t>
            </a:r>
            <a:r>
              <a:rPr lang="en-US" sz="2800" baseline="30000" smtClean="0"/>
              <a:t>nd</a:t>
            </a:r>
            <a:r>
              <a:rPr lang="en-US" sz="2800" smtClean="0"/>
              <a:t> battle.</a:t>
            </a:r>
          </a:p>
          <a:p>
            <a:pPr eaLnBrk="1" hangingPunct="1"/>
            <a:r>
              <a:rPr lang="en-US" sz="2800" smtClean="0"/>
              <a:t>In the end, the Comanches were forced to withdraw</a:t>
            </a:r>
          </a:p>
        </p:txBody>
      </p:sp>
      <p:sp>
        <p:nvSpPr>
          <p:cNvPr id="20484" name="Rectangle 77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20485" name="Rectangle 78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20486" name="Picture 80" descr="90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762000"/>
            <a:ext cx="3810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924800" cy="685800"/>
          </a:xfrm>
        </p:spPr>
        <p:txBody>
          <a:bodyPr/>
          <a:lstStyle/>
          <a:p>
            <a:pPr eaLnBrk="1" hangingPunct="1"/>
            <a:r>
              <a:rPr lang="en-US" smtClean="0"/>
              <a:t>   Palo Duro Canyon</a:t>
            </a:r>
          </a:p>
        </p:txBody>
      </p:sp>
      <p:sp>
        <p:nvSpPr>
          <p:cNvPr id="21507" name="Rectangle 16"/>
          <p:cNvSpPr>
            <a:spLocks noGrp="1" noChangeArrowheads="1"/>
          </p:cNvSpPr>
          <p:nvPr>
            <p:ph sz="half" idx="1"/>
          </p:nvPr>
        </p:nvSpPr>
        <p:spPr>
          <a:xfrm>
            <a:off x="685800" y="838200"/>
            <a:ext cx="3733800" cy="5638800"/>
          </a:xfrm>
        </p:spPr>
        <p:txBody>
          <a:bodyPr/>
          <a:lstStyle/>
          <a:p>
            <a:pPr eaLnBrk="1" hangingPunct="1"/>
            <a:r>
              <a:rPr lang="en-US" sz="2800" smtClean="0"/>
              <a:t>Battles were fought for </a:t>
            </a:r>
            <a:r>
              <a:rPr lang="en-US" sz="2800" u="sng" smtClean="0"/>
              <a:t>months</a:t>
            </a:r>
            <a:r>
              <a:rPr lang="en-US" sz="2800" smtClean="0"/>
              <a:t>.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Eventually, the U.S. soldiers raided Palo Duro Canyon, where Native Americans lived during </a:t>
            </a:r>
            <a:r>
              <a:rPr lang="en-US" sz="2800" u="sng" smtClean="0"/>
              <a:t>Winter</a:t>
            </a:r>
            <a:r>
              <a:rPr lang="en-US" sz="2800" smtClean="0"/>
              <a:t>.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838200"/>
            <a:ext cx="3810000" cy="5638800"/>
          </a:xfrm>
        </p:spPr>
        <p:txBody>
          <a:bodyPr/>
          <a:lstStyle/>
          <a:p>
            <a:pPr eaLnBrk="1" hangingPunct="1"/>
            <a:r>
              <a:rPr lang="en-US" sz="2800" smtClean="0"/>
              <a:t>The Americans </a:t>
            </a:r>
            <a:r>
              <a:rPr lang="en-US" sz="2800" u="sng" smtClean="0"/>
              <a:t>burned</a:t>
            </a:r>
            <a:r>
              <a:rPr lang="en-US" sz="2800" smtClean="0"/>
              <a:t> several villages, destroyed the food supply, and killed more than 1000 </a:t>
            </a:r>
            <a:r>
              <a:rPr lang="en-US" sz="2800" u="sng" smtClean="0"/>
              <a:t>horses</a:t>
            </a:r>
            <a:r>
              <a:rPr lang="en-US" sz="2800" smtClean="0"/>
              <a:t>.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sp>
        <p:nvSpPr>
          <p:cNvPr id="21509" name="Rectangle 10"/>
          <p:cNvSpPr>
            <a:spLocks noChangeArrowheads="1"/>
          </p:cNvSpPr>
          <p:nvPr/>
        </p:nvSpPr>
        <p:spPr bwMode="auto">
          <a:xfrm>
            <a:off x="3217863" y="1227138"/>
            <a:ext cx="2708275" cy="440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6700" b="1">
              <a:solidFill>
                <a:srgbClr val="733F13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100">
                <a:latin typeface="Times New Roman" panose="02020603050405020304" pitchFamily="18" charset="0"/>
              </a:rPr>
              <a:t>  </a:t>
            </a:r>
            <a:r>
              <a:rPr lang="en-US" sz="18000">
                <a:latin typeface="Times New Roman" panose="02020603050405020304" pitchFamily="18" charset="0"/>
              </a:rPr>
              <a:t> </a:t>
            </a:r>
            <a:r>
              <a:rPr lang="en-US" sz="1100">
                <a:latin typeface="Times New Roman" panose="02020603050405020304" pitchFamily="18" charset="0"/>
              </a:rPr>
              <a:t>                                                         </a:t>
            </a:r>
            <a:r>
              <a:rPr lang="en-US" sz="2400">
                <a:latin typeface="Times New Roman" panose="02020603050405020304" pitchFamily="18" charset="0"/>
              </a:rPr>
              <a:t> </a:t>
            </a:r>
            <a:endParaRPr lang="en-US" sz="700" b="1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700" b="1">
                <a:latin typeface="Times New Roman" panose="02020603050405020304" pitchFamily="18" charset="0"/>
              </a:rPr>
              <a:t>11450 Park Road 5 </a:t>
            </a:r>
            <a:br>
              <a:rPr lang="en-US" sz="700" b="1">
                <a:latin typeface="Times New Roman" panose="02020603050405020304" pitchFamily="18" charset="0"/>
              </a:rPr>
            </a:br>
            <a:endParaRPr lang="en-US" sz="11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696200" cy="685800"/>
          </a:xfrm>
        </p:spPr>
        <p:txBody>
          <a:bodyPr/>
          <a:lstStyle/>
          <a:p>
            <a:r>
              <a:rPr lang="en-US" smtClean="0"/>
              <a:t>Life as they knew it is over…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400"/>
            <a:ext cx="7620000" cy="4419600"/>
          </a:xfrm>
        </p:spPr>
        <p:txBody>
          <a:bodyPr/>
          <a:lstStyle/>
          <a:p>
            <a:r>
              <a:rPr lang="en-US" smtClean="0"/>
              <a:t>With the help of the </a:t>
            </a:r>
            <a:r>
              <a:rPr lang="en-US" u="sng" smtClean="0"/>
              <a:t>Buffalo Soldiers  </a:t>
            </a:r>
            <a:r>
              <a:rPr lang="en-US" smtClean="0"/>
              <a:t>America got it’s Westward Expansion…</a:t>
            </a:r>
          </a:p>
          <a:p>
            <a:endParaRPr lang="en-US" smtClean="0"/>
          </a:p>
          <a:p>
            <a:r>
              <a:rPr lang="en-US" smtClean="0"/>
              <a:t>Can you compose a 5-8 sentence summary on how this was achieved?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7171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2974975"/>
            <a:ext cx="7467600" cy="1670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The frontier after the Civil War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After the Civil War Federal troops returned to Texas and instead of protecting the Frontier, U.S. troops worked on restoring federal authority and helping </a:t>
            </a:r>
            <a:r>
              <a:rPr lang="en-US" b="1" u="sng" smtClean="0"/>
              <a:t>RECONSTRUCTION</a:t>
            </a:r>
            <a:r>
              <a:rPr lang="en-US" b="1" smtClean="0"/>
              <a:t> of the South.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1036638"/>
          </a:xfrm>
        </p:spPr>
        <p:txBody>
          <a:bodyPr/>
          <a:lstStyle/>
          <a:p>
            <a:pPr eaLnBrk="1" hangingPunct="1"/>
            <a:r>
              <a:rPr lang="en-US" sz="3600" b="1" u="sng" smtClean="0"/>
              <a:t>Should federal soldiers help Texans on the frontier?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6705600" cy="4419600"/>
          </a:xfrm>
        </p:spPr>
        <p:txBody>
          <a:bodyPr/>
          <a:lstStyle/>
          <a:p>
            <a:pPr eaLnBrk="1" hangingPunct="1"/>
            <a:r>
              <a:rPr lang="en-US" b="1" smtClean="0"/>
              <a:t>Some federal soldiers were not willing to risk their </a:t>
            </a:r>
            <a:r>
              <a:rPr lang="en-US" b="1" u="sng" smtClean="0"/>
              <a:t>LIVES</a:t>
            </a:r>
            <a:r>
              <a:rPr lang="en-US" b="1" smtClean="0"/>
              <a:t> defending the same Texans that had just fought against.  </a:t>
            </a:r>
          </a:p>
          <a:p>
            <a:pPr eaLnBrk="1" hangingPunct="1">
              <a:buFontTx/>
              <a:buNone/>
            </a:pPr>
            <a:endParaRPr lang="en-US" b="1" smtClean="0"/>
          </a:p>
          <a:p>
            <a:pPr eaLnBrk="1" hangingPunct="1"/>
            <a:r>
              <a:rPr lang="en-US" b="1" smtClean="0"/>
              <a:t>This gave Native Americans the chance to </a:t>
            </a:r>
            <a:r>
              <a:rPr lang="en-US" b="1" u="sng" smtClean="0"/>
              <a:t>FIGHT</a:t>
            </a:r>
            <a:r>
              <a:rPr lang="en-US" b="1" smtClean="0"/>
              <a:t> back. </a:t>
            </a:r>
          </a:p>
        </p:txBody>
      </p:sp>
      <p:pic>
        <p:nvPicPr>
          <p:cNvPr id="9220" name="Picture 4" descr="MCj0097899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3" y="2057400"/>
            <a:ext cx="2370137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The Medicine Lodge Treaty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3200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The Treaty of Medicine Lodge Creek established a </a:t>
            </a:r>
            <a:r>
              <a:rPr lang="en-US" sz="2800" b="1" u="sng" smtClean="0">
                <a:solidFill>
                  <a:srgbClr val="FF0000"/>
                </a:solidFill>
              </a:rPr>
              <a:t>3</a:t>
            </a:r>
            <a:r>
              <a:rPr lang="en-US" sz="2800" b="1" smtClean="0">
                <a:solidFill>
                  <a:srgbClr val="FF0000"/>
                </a:solidFill>
              </a:rPr>
              <a:t>-million acre reservation in </a:t>
            </a:r>
            <a:r>
              <a:rPr lang="en-US" sz="2800" b="1" u="sng" smtClean="0">
                <a:solidFill>
                  <a:srgbClr val="FF0000"/>
                </a:solidFill>
              </a:rPr>
              <a:t>INDIAN</a:t>
            </a:r>
            <a:r>
              <a:rPr lang="en-US" sz="2800" b="1" smtClean="0">
                <a:solidFill>
                  <a:srgbClr val="FF0000"/>
                </a:solidFill>
              </a:rPr>
              <a:t> Territory, which would later become </a:t>
            </a:r>
            <a:r>
              <a:rPr lang="en-US" sz="2800" b="1" u="sng" smtClean="0">
                <a:solidFill>
                  <a:srgbClr val="FF0000"/>
                </a:solidFill>
              </a:rPr>
              <a:t>OKLAHOMA</a:t>
            </a:r>
            <a:r>
              <a:rPr lang="en-US" sz="2800" b="1" smtClean="0">
                <a:solidFill>
                  <a:srgbClr val="FF0000"/>
                </a:solidFill>
              </a:rPr>
              <a:t>.</a:t>
            </a:r>
            <a:r>
              <a:rPr lang="en-US" sz="280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244" name="Picture 5" descr="medic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371600"/>
            <a:ext cx="4724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126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013" y="1417638"/>
            <a:ext cx="7621587" cy="4689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2291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738" y="533400"/>
            <a:ext cx="8848725" cy="5840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762000" y="533400"/>
            <a:ext cx="7772400" cy="59436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Native Americans are great at adapting to their environment…</a:t>
            </a:r>
          </a:p>
          <a:p>
            <a:pPr marL="0" indent="0">
              <a:buFontTx/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/>
              <a:t>What does this mean?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Why does this make moving to the reservations even more difficult?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What kind of changes to their lifestyle must be made?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Promises, Promises…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5181600" cy="4419600"/>
          </a:xfrm>
        </p:spPr>
        <p:txBody>
          <a:bodyPr/>
          <a:lstStyle/>
          <a:p>
            <a:pPr eaLnBrk="1" hangingPunct="1"/>
            <a:r>
              <a:rPr lang="en-US" sz="2800" b="1" smtClean="0"/>
              <a:t>Also in the treaty, the U.S. agents promised to send food and supplies to the reservation. </a:t>
            </a:r>
          </a:p>
          <a:p>
            <a:pPr eaLnBrk="1" hangingPunct="1"/>
            <a:endParaRPr lang="en-US" sz="2800" b="1" smtClean="0"/>
          </a:p>
          <a:p>
            <a:pPr eaLnBrk="1" hangingPunct="1"/>
            <a:r>
              <a:rPr lang="en-US" sz="2800" b="1" smtClean="0"/>
              <a:t>In return, the Native Americans would </a:t>
            </a:r>
            <a:r>
              <a:rPr lang="en-US" sz="2800" b="1" u="sng" smtClean="0"/>
              <a:t>MOVE</a:t>
            </a:r>
            <a:r>
              <a:rPr lang="en-US" sz="2800" b="1" smtClean="0"/>
              <a:t> onto the reservation and stop raiding the settlers. </a:t>
            </a:r>
          </a:p>
        </p:txBody>
      </p:sp>
      <p:pic>
        <p:nvPicPr>
          <p:cNvPr id="14340" name="Picture 4" descr="MMj0223777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24000"/>
            <a:ext cx="25812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MMj02237780000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38600"/>
            <a:ext cx="25908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asons in sage design template">
  <a:themeElements>
    <a:clrScheme name="Seasons in sage design template 12">
      <a:dk1>
        <a:srgbClr val="619200"/>
      </a:dk1>
      <a:lt1>
        <a:srgbClr val="FFFFFF"/>
      </a:lt1>
      <a:dk2>
        <a:srgbClr val="2C58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527C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easons in sage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Seasons in sage desig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ons in sage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ons in sage design templat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ons in sage design templat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ons in sage design templat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ons in sage design template 12">
        <a:dk1>
          <a:srgbClr val="619200"/>
        </a:dk1>
        <a:lt1>
          <a:srgbClr val="FFFFFF"/>
        </a:lt1>
        <a:dk2>
          <a:srgbClr val="2C58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527C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Seasons in sage design template</Template>
  <TotalTime>2503</TotalTime>
  <Words>538</Words>
  <Application>Microsoft Office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Century Gothic</vt:lpstr>
      <vt:lpstr>Arial</vt:lpstr>
      <vt:lpstr>Calibri</vt:lpstr>
      <vt:lpstr>Wingdings</vt:lpstr>
      <vt:lpstr>Times New Roman</vt:lpstr>
      <vt:lpstr>Seasons in sage design template</vt:lpstr>
      <vt:lpstr>PowerPoint Presentation</vt:lpstr>
      <vt:lpstr>PowerPoint Presentation</vt:lpstr>
      <vt:lpstr>The frontier after the Civil War</vt:lpstr>
      <vt:lpstr>Should federal soldiers help Texans on the frontier?</vt:lpstr>
      <vt:lpstr>The Medicine Lodge Treaty</vt:lpstr>
      <vt:lpstr>PowerPoint Presentation</vt:lpstr>
      <vt:lpstr>PowerPoint Presentation</vt:lpstr>
      <vt:lpstr>PowerPoint Presentation</vt:lpstr>
      <vt:lpstr>Promises, Promises…</vt:lpstr>
      <vt:lpstr>Some signed the treaty…</vt:lpstr>
      <vt:lpstr>No peace</vt:lpstr>
      <vt:lpstr>Other people on the reservation</vt:lpstr>
      <vt:lpstr>Buffalo Soldiers</vt:lpstr>
      <vt:lpstr>Buffalo soldiers </vt:lpstr>
      <vt:lpstr>Second Battle of Adobe Walls</vt:lpstr>
      <vt:lpstr>   Palo Duro Canyon</vt:lpstr>
      <vt:lpstr>Life as they knew it is over…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Class!  Today is</dc:title>
  <dc:creator>janisb</dc:creator>
  <cp:lastModifiedBy>Nicoletti, Michael</cp:lastModifiedBy>
  <cp:revision>34</cp:revision>
  <cp:lastPrinted>1601-01-01T00:00:00Z</cp:lastPrinted>
  <dcterms:created xsi:type="dcterms:W3CDTF">2006-02-14T19:08:11Z</dcterms:created>
  <dcterms:modified xsi:type="dcterms:W3CDTF">2014-02-26T15:35:37Z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TC010902881033</vt:lpwstr>
  </property>
</Properties>
</file>